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1406020"/>
            <a:ext cx="6172199" cy="2251579"/>
          </a:xfrm>
        </p:spPr>
        <p:txBody>
          <a:bodyPr lIns="0" rIns="0" anchor="t">
            <a:noAutofit/>
          </a:bodyPr>
          <a:lstStyle>
            <a:lvl1pPr>
              <a:defRPr sz="6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3905864"/>
            <a:ext cx="6172200" cy="1123336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10.03.2017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3456432" y="1545336"/>
            <a:ext cx="4224528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10.03.2017</a:t>
            </a:fld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1472184"/>
            <a:ext cx="6172200" cy="2130552"/>
          </a:xfrm>
        </p:spPr>
        <p:txBody>
          <a:bodyPr anchor="t">
            <a:noAutofit/>
          </a:bodyPr>
          <a:lstStyle>
            <a:lvl1pPr algn="l">
              <a:defRPr sz="4800" b="1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3886200"/>
            <a:ext cx="6172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10.03.2017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9600"/>
            <a:ext cx="3616325" cy="1066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86998" y="1915859"/>
            <a:ext cx="3646966" cy="288142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6754" y="1915881"/>
            <a:ext cx="3639311" cy="288139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10.03.2017</a:t>
            </a:fld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9600"/>
            <a:ext cx="3615734" cy="1066799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1" y="1916113"/>
            <a:ext cx="3638550" cy="646112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860676"/>
            <a:ext cx="3638550" cy="288289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5" y="1916113"/>
            <a:ext cx="3660775" cy="646112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6" y="2860676"/>
            <a:ext cx="3651250" cy="28829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10.03.2017</a:t>
            </a:fld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162800" y="1551543"/>
            <a:ext cx="1828800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10.03.2017</a:t>
            </a:fld>
            <a:endParaRPr lang="ru-RU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10.03.2017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450" y="1920876"/>
            <a:ext cx="3654425" cy="288924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6425"/>
            <a:ext cx="3629025" cy="1041400"/>
          </a:xfrm>
        </p:spPr>
        <p:txBody>
          <a:bodyPr anchor="t">
            <a:normAutofit/>
          </a:bodyPr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920875"/>
            <a:ext cx="3629025" cy="18129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10.03.2017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0074"/>
            <a:ext cx="2074862" cy="1981201"/>
          </a:xfrm>
          <a:ln>
            <a:noFill/>
          </a:ln>
        </p:spPr>
        <p:txBody>
          <a:bodyPr anchor="t">
            <a:normAutofit/>
          </a:bodyPr>
          <a:lstStyle>
            <a:lvl1pPr algn="l">
              <a:defRPr sz="1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63862" y="1650999"/>
            <a:ext cx="5627687" cy="42207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63862" y="614363"/>
            <a:ext cx="3741738" cy="90963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10.03.2017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54400" y="1554480"/>
            <a:ext cx="4222308" cy="388620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9848" y="1554480"/>
            <a:ext cx="2075688" cy="3886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56432" y="1554480"/>
            <a:ext cx="4224528" cy="3886200"/>
          </a:xfrm>
        </p:spPr>
        <p:txBody>
          <a:bodyPr vert="eaVer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1554480"/>
            <a:ext cx="2073348" cy="197946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54400" y="1547036"/>
            <a:ext cx="4222308" cy="38862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62800" y="189468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10.03.2017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9848" y="6356350"/>
            <a:ext cx="510235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59752" y="6356350"/>
            <a:ext cx="113768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1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332656"/>
            <a:ext cx="8064896" cy="3960440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Дисперсные системы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химия 11 класс</a:t>
            </a:r>
            <a:endParaRPr lang="ru-RU" sz="32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18875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://bigslide.ru/images/15/14253/960/img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1" y="-1"/>
            <a:ext cx="9144000" cy="70294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695346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http://bigslide.ru/images/15/14253/960/img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885373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://bigslide.ru/images/15/14253/960/img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142200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http://bigslide.ru/images/15/14253/960/img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750081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http://bigslide.ru/images/15/14253/960/img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074352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http://bigslide.ru/images/15/14253/960/img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288098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http://bigslide.ru/images/15/14253/960/img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8937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797582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http://bigslide.ru/images/15/14253/960/img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047667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http://bigslide.ru/images/15/14253/960/img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325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952512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http://bigslide.ru/images/15/14253/960/img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494928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http://bigslide.ru/images/15/14253/960/img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577680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radeshow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Tradeshow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宋体"/>
        <a:font script="Hant" typeface="新細明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adeshow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300000"/>
              </a:schemeClr>
            </a:gs>
            <a:gs pos="35000">
              <a:schemeClr val="phClr">
                <a:tint val="45000"/>
                <a:satMod val="300000"/>
              </a:schemeClr>
            </a:gs>
            <a:gs pos="69000">
              <a:schemeClr val="phClr">
                <a:tint val="45000"/>
                <a:satMod val="350000"/>
              </a:schemeClr>
            </a:gs>
            <a:gs pos="100000">
              <a:schemeClr val="phClr">
                <a:tint val="60000"/>
                <a:satMod val="350000"/>
              </a:schemeClr>
            </a:gs>
          </a:gsLst>
          <a:path path="circle">
            <a:fillToRect l="50000" t="50000" r="100000" b="100000"/>
          </a:path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38475" cap="flat" cmpd="sng" algn="ctr">
          <a:solidFill>
            <a:schemeClr val="phClr"/>
          </a:solidFill>
          <a:prstDash val="solid"/>
        </a:ln>
        <a:ln w="548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4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>
              <a:rot lat="0" lon="0" rev="3600000"/>
            </a:lightRig>
          </a:scene3d>
          <a:sp3d contourW="31750" prstMaterial="flat">
            <a:bevelT w="127000" h="254000" prst="angle"/>
            <a:contourClr>
              <a:schemeClr val="phClr">
                <a:shade val="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20000">
              <a:schemeClr val="phClr">
                <a:tint val="80000"/>
                <a:lumMod val="100000"/>
              </a:schemeClr>
            </a:gs>
            <a:gs pos="100000">
              <a:schemeClr val="phClr">
                <a:tint val="100000"/>
                <a:lumMod val="80000"/>
              </a:schemeClr>
            </a:gs>
          </a:gsLst>
          <a:path path="circle">
            <a:fillToRect l="50000" t="20000" r="100000" b="100000"/>
          </a:path>
        </a:gradFill>
        <a:gradFill rotWithShape="1">
          <a:gsLst>
            <a:gs pos="0">
              <a:schemeClr val="phClr">
                <a:tint val="100000"/>
                <a:lumMod val="100000"/>
              </a:schemeClr>
            </a:gs>
            <a:gs pos="100000">
              <a:schemeClr val="phClr">
                <a:shade val="100000"/>
                <a:lumMod val="60000"/>
              </a:schemeClr>
            </a:gs>
          </a:gsLst>
          <a:path path="circle">
            <a:fillToRect l="50000" t="2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TM01859861[[fn=Выставка]]</Template>
  <TotalTime>34</TotalTime>
  <Words>2</Words>
  <Application>Microsoft Office PowerPoint</Application>
  <PresentationFormat>Экран (4:3)</PresentationFormat>
  <Paragraphs>1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Tradeshow</vt:lpstr>
      <vt:lpstr>Дисперсные системы   химия 11 класс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123</dc:creator>
  <cp:lastModifiedBy>4</cp:lastModifiedBy>
  <cp:revision>4</cp:revision>
  <dcterms:created xsi:type="dcterms:W3CDTF">2017-03-05T08:40:27Z</dcterms:created>
  <dcterms:modified xsi:type="dcterms:W3CDTF">2017-03-10T06:34:37Z</dcterms:modified>
</cp:coreProperties>
</file>